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4F2683"/>
    <a:srgbClr val="F6AC41"/>
    <a:srgbClr val="DE3B3C"/>
    <a:srgbClr val="ABC61F"/>
    <a:srgbClr val="1573BD"/>
    <a:srgbClr val="807F83"/>
    <a:srgbClr val="3C1B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621"/>
    <p:restoredTop sz="94604"/>
  </p:normalViewPr>
  <p:slideViewPr>
    <p:cSldViewPr snapToGrid="0" snapToObjects="1">
      <p:cViewPr varScale="1">
        <p:scale>
          <a:sx n="109" d="100"/>
          <a:sy n="109" d="100"/>
        </p:scale>
        <p:origin x="6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E7E02-177F-1742-9B54-4359DFA80663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0D64E-5987-2D4B-9D87-3BA09D935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91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97568-298B-6740-9B9F-550E69FACD20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C7D68-8AC4-0440-B1C1-67A64591B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5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01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7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8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3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2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2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4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5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6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9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34A24-CCD4-E849-8882-22BD847D2D41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8263" y="558646"/>
            <a:ext cx="73474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Helvetica" charset="0"/>
                <a:ea typeface="Helvetica" charset="0"/>
                <a:cs typeface="Helvetica" charset="0"/>
              </a:rPr>
              <a:t>To complete your Midterm Check-In</a:t>
            </a:r>
            <a:r>
              <a:rPr lang="en-US" sz="4400" b="1">
                <a:latin typeface="Helvetica" charset="0"/>
                <a:ea typeface="Helvetica" charset="0"/>
                <a:cs typeface="Helvetica" charset="0"/>
              </a:rPr>
              <a:t>, please visit</a:t>
            </a:r>
            <a:r>
              <a:rPr lang="en-US" sz="4400" b="1" dirty="0">
                <a:latin typeface="Helvetica" charset="0"/>
                <a:ea typeface="Helvetica" charset="0"/>
                <a:cs typeface="Helvetica" charset="0"/>
              </a:rPr>
              <a:t>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3290012"/>
            <a:ext cx="9144000" cy="1569660"/>
          </a:xfrm>
          <a:prstGeom prst="rect">
            <a:avLst/>
          </a:prstGeom>
          <a:solidFill>
            <a:srgbClr val="4F26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>
                <a:solidFill>
                  <a:schemeClr val="bg1"/>
                </a:solidFill>
              </a:rPr>
              <a:t>feedback.uwo.ca</a:t>
            </a:r>
            <a:endParaRPr lang="en-US" sz="96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68" y="5779692"/>
            <a:ext cx="2056137" cy="54219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195" y="5779692"/>
            <a:ext cx="2266932" cy="54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48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westernu_temp_gen_wht" id="{9047AF61-BA4F-E144-B57D-7F0D96CB0F63}" vid="{7C562AF5-7609-714A-BA8D-C5D2E961E5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westernu_temp_gen_wht</Template>
  <TotalTime>21</TotalTime>
  <Words>15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Horsley</dc:creator>
  <cp:lastModifiedBy>Ken Meadows</cp:lastModifiedBy>
  <cp:revision>4</cp:revision>
  <cp:lastPrinted>2012-01-12T15:01:17Z</cp:lastPrinted>
  <dcterms:created xsi:type="dcterms:W3CDTF">2016-10-18T20:11:51Z</dcterms:created>
  <dcterms:modified xsi:type="dcterms:W3CDTF">2017-10-02T20:52:02Z</dcterms:modified>
</cp:coreProperties>
</file>